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8B4-72AC-402D-84F3-5C749788F878}" type="datetimeFigureOut">
              <a:rPr lang="ru-RU" smtClean="0"/>
              <a:t>22.04.2011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DF17-8446-457D-837A-103005B33E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8B4-72AC-402D-84F3-5C749788F878}" type="datetimeFigureOut">
              <a:rPr lang="ru-RU" smtClean="0"/>
              <a:t>22.04.2011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DF17-8446-457D-837A-103005B33E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8B4-72AC-402D-84F3-5C749788F878}" type="datetimeFigureOut">
              <a:rPr lang="ru-RU" smtClean="0"/>
              <a:t>22.04.2011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DF17-8446-457D-837A-103005B33E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8B4-72AC-402D-84F3-5C749788F878}" type="datetimeFigureOut">
              <a:rPr lang="ru-RU" smtClean="0"/>
              <a:t>22.04.2011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DF17-8446-457D-837A-103005B33E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8B4-72AC-402D-84F3-5C749788F878}" type="datetimeFigureOut">
              <a:rPr lang="ru-RU" smtClean="0"/>
              <a:t>22.04.2011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DF17-8446-457D-837A-103005B33E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8B4-72AC-402D-84F3-5C749788F878}" type="datetimeFigureOut">
              <a:rPr lang="ru-RU" smtClean="0"/>
              <a:t>22.04.2011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DF17-8446-457D-837A-103005B33E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8B4-72AC-402D-84F3-5C749788F878}" type="datetimeFigureOut">
              <a:rPr lang="ru-RU" smtClean="0"/>
              <a:t>22.04.2011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DF17-8446-457D-837A-103005B33E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8B4-72AC-402D-84F3-5C749788F878}" type="datetimeFigureOut">
              <a:rPr lang="ru-RU" smtClean="0"/>
              <a:t>22.04.2011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DF17-8446-457D-837A-103005B33E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8B4-72AC-402D-84F3-5C749788F878}" type="datetimeFigureOut">
              <a:rPr lang="ru-RU" smtClean="0"/>
              <a:t>22.04.2011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DF17-8446-457D-837A-103005B33E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8B4-72AC-402D-84F3-5C749788F878}" type="datetimeFigureOut">
              <a:rPr lang="ru-RU" smtClean="0"/>
              <a:t>22.04.2011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DF17-8446-457D-837A-103005B33E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8B4-72AC-402D-84F3-5C749788F878}" type="datetimeFigureOut">
              <a:rPr lang="ru-RU" smtClean="0"/>
              <a:t>22.04.2011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DF17-8446-457D-837A-103005B33E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8E8B4-72AC-402D-84F3-5C749788F878}" type="datetimeFigureOut">
              <a:rPr lang="ru-RU" smtClean="0"/>
              <a:t>22.04.2011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5DF17-8446-457D-837A-103005B33E1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свидетельство о государсивенной аккредитации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55092" y="0"/>
            <a:ext cx="483381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Интернет</dc:creator>
  <cp:lastModifiedBy>Интернет</cp:lastModifiedBy>
  <cp:revision>1</cp:revision>
  <dcterms:created xsi:type="dcterms:W3CDTF">2011-04-21T21:33:32Z</dcterms:created>
  <dcterms:modified xsi:type="dcterms:W3CDTF">2011-04-21T21:38:12Z</dcterms:modified>
</cp:coreProperties>
</file>